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a443e5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a443e5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fa443e50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fa443e50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fa443e50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fa443e50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fa443e50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fa443e50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fa443e50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fa443e50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a443e50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a443e50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meme?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" y="0"/>
            <a:ext cx="914320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1925" y="-570425"/>
            <a:ext cx="4461051" cy="594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3052" y="0"/>
            <a:ext cx="5195650" cy="595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-1852625"/>
            <a:ext cx="4016500" cy="714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6503" y="-502800"/>
            <a:ext cx="3854800" cy="68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1711" y="-1285700"/>
            <a:ext cx="3680575" cy="64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3451" y="0"/>
            <a:ext cx="385954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