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a1bf92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a1bf92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ca1bf92c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ca1bf92c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ca1bf92c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ca1bf92c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a1bf92c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ca1bf92c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a1bf92c5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a1bf92c5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a1bf92c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a1bf92c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ca1bf92c5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ca1bf92c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a1bf92c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ca1bf92c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75" y="0"/>
            <a:ext cx="9144000" cy="480796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 rot="228587">
            <a:off x="3810426" y="3991857"/>
            <a:ext cx="2397498" cy="740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MEME?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this will work: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</a:rPr>
              <a:t>Teams: </a:t>
            </a:r>
            <a:r>
              <a:rPr lang="en" sz="2100">
                <a:solidFill>
                  <a:srgbClr val="000000"/>
                </a:solidFill>
              </a:rPr>
              <a:t>create captions for pictures provided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Each round there will be a new category. Each team will draw a card from the bag that has a word on it that fits in the round’s category. Your meme caption must include/be based off of the word on your card.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Biblical Figures 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650" y="0"/>
            <a:ext cx="6955351" cy="423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Shuk 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350" y="383225"/>
            <a:ext cx="6582051" cy="43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Moses Mendelssohn 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5475" y="103875"/>
            <a:ext cx="3597650" cy="493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Kinneret 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25" y="179675"/>
            <a:ext cx="8411149" cy="3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Tzevet Nivonim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050" y="152400"/>
            <a:ext cx="5998800" cy="4499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Sensei Aryeh Kalender </a:t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050" y="0"/>
            <a:ext cx="48166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